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018" y="22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hyperlink" Target="https://app.writereader.com/library/book/c161de42-b089-4f76-b4cc-97ba4d39a3b8/rw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Screenshot_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admin\Desktop\Screenshot_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admin\Desktop\Screenshot_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Screenshot_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esktop\Screenshot_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88406" y="3244334"/>
            <a:ext cx="967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Ссылка </a:t>
            </a:r>
            <a:endParaRPr lang="en-US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 descr="C:\Users\admin\Desktop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C:\Users\User\Downloads\daversa_writereader-560x1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3384376" cy="100811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255632" y="5229200"/>
            <a:ext cx="1695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Ссылка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2" descr="https://torg94.ru/wp-content/uploads/2020/01/kat-1024x6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14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28800"/>
            <a:ext cx="4967628" cy="331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Любовь\Downloads\622ef3d5d9808ba0181f3108318c548f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108" y="4257956"/>
            <a:ext cx="1368425" cy="13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2060" y="5764614"/>
            <a:ext cx="8459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app.writereader.com/library/book/c161de42-b089-4f76-b4cc-97ba4d39a3b8/rw</a:t>
            </a:r>
            <a:r>
              <a:rPr lang="ru-RU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Screenshot_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Screenshot_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2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dmin\Desktop\Screenshot_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90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Screenshot_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87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dmin\Desktop\Screenshot_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486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admin\Desktop\Screenshot_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979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013176"/>
            <a:ext cx="13652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dmin\Desktop\Screenshot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380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dmin\Desktop\Screenshot_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804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Любовь</cp:lastModifiedBy>
  <cp:revision>6</cp:revision>
  <dcterms:created xsi:type="dcterms:W3CDTF">2023-02-11T16:53:51Z</dcterms:created>
  <dcterms:modified xsi:type="dcterms:W3CDTF">2023-02-13T07:32:16Z</dcterms:modified>
</cp:coreProperties>
</file>